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866775"/>
            <a:ext cx="82105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00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15475" cy="126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37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7375" cy="1259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47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86900" cy="1251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65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700" cy="125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95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1675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0225" cy="867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34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007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</dc:creator>
  <cp:lastModifiedBy>Goran</cp:lastModifiedBy>
  <cp:revision>2</cp:revision>
  <dcterms:created xsi:type="dcterms:W3CDTF">2006-08-16T00:00:00Z</dcterms:created>
  <dcterms:modified xsi:type="dcterms:W3CDTF">2015-08-24T14:04:54Z</dcterms:modified>
</cp:coreProperties>
</file>